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1" r:id="rId2"/>
    <p:sldId id="282" r:id="rId3"/>
    <p:sldId id="257" r:id="rId4"/>
    <p:sldId id="283" r:id="rId5"/>
    <p:sldId id="264" r:id="rId6"/>
    <p:sldId id="284" r:id="rId7"/>
    <p:sldId id="286" r:id="rId8"/>
    <p:sldId id="260" r:id="rId9"/>
    <p:sldId id="267" r:id="rId10"/>
    <p:sldId id="285" r:id="rId11"/>
    <p:sldId id="297" r:id="rId12"/>
    <p:sldId id="29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89" autoAdjust="0"/>
  </p:normalViewPr>
  <p:slideViewPr>
    <p:cSldViewPr snapToGrid="0">
      <p:cViewPr>
        <p:scale>
          <a:sx n="66" d="100"/>
          <a:sy n="66" d="100"/>
        </p:scale>
        <p:origin x="1238" y="739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4093" y="293914"/>
            <a:ext cx="4828777" cy="1735909"/>
          </a:xfrm>
        </p:spPr>
        <p:txBody>
          <a:bodyPr/>
          <a:lstStyle/>
          <a:p>
            <a:pPr marL="0" indent="0">
              <a:lnSpc>
                <a:spcPts val="6561"/>
              </a:lnSpc>
              <a:buNone/>
            </a:pPr>
            <a:r>
              <a:rPr lang="en-US" sz="4400" dirty="0">
                <a:solidFill>
                  <a:srgbClr val="FF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OOPs Concept and</a:t>
            </a:r>
            <a:br>
              <a:rPr lang="en-US" sz="4400" dirty="0">
                <a:solidFill>
                  <a:srgbClr val="FF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4400" dirty="0">
                <a:solidFill>
                  <a:srgbClr val="FF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File Handling in Java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7" y="2563584"/>
            <a:ext cx="4178808" cy="2743200"/>
          </a:xfrm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During this presentation, we'll delve into the fundamental principles of Object-Oriented Programming (OOPs) within the Java programming language, shedding light on the significance of File handling in the Java context. Come along as we venture into practical, code-driven illustrations, showcasing the application of OOPs and the intricacies of file handling in Java.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818871B-262F-B867-D3C4-58A968C50A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9" r="1319"/>
          <a:stretch>
            <a:fillRect/>
          </a:stretch>
        </p:blipFill>
        <p:spPr>
          <a:xfrm>
            <a:off x="-233960" y="-168002"/>
            <a:ext cx="6676568" cy="6858000"/>
          </a:xfrm>
        </p:spPr>
      </p:pic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ELIT.9 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FF8AB-D0A6-AC4F-1ACD-746B90976C37}"/>
              </a:ext>
            </a:extLst>
          </p:cNvPr>
          <p:cNvSpPr txBox="1"/>
          <p:nvPr/>
        </p:nvSpPr>
        <p:spPr>
          <a:xfrm>
            <a:off x="557560" y="1613402"/>
            <a:ext cx="763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Arial Narrow" panose="020B0606020202030204" pitchFamily="34" charset="0"/>
              </a:rPr>
              <a:t>Core ideas of File Handling in Java</a:t>
            </a:r>
            <a:endParaRPr lang="en-IN" sz="3600" b="1" u="sng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E762A-0FA4-2FFA-7BC7-35E37075DE32}"/>
              </a:ext>
            </a:extLst>
          </p:cNvPr>
          <p:cNvSpPr txBox="1"/>
          <p:nvPr/>
        </p:nvSpPr>
        <p:spPr>
          <a:xfrm>
            <a:off x="1619497" y="3145741"/>
            <a:ext cx="55082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  <a:ea typeface="Gelasio"/>
              </a:rPr>
              <a:t>Input and output steams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  <a:ea typeface="Gelasio"/>
                <a:cs typeface="Gelasio" pitchFamily="34" charset="-120"/>
              </a:rPr>
              <a:t>Working with the File system</a:t>
            </a:r>
            <a:endParaRPr lang="en-US" sz="2800" b="1" dirty="0">
              <a:latin typeface="+mj-lt"/>
              <a:ea typeface="Gelasio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+mj-lt"/>
                <a:ea typeface="Gelasio"/>
                <a:cs typeface="Gelasio" pitchFamily="34" charset="-120"/>
              </a:rPr>
              <a:t>Serialization and Deserialization</a:t>
            </a:r>
            <a:endParaRPr lang="en-US" sz="2800" b="1" dirty="0">
              <a:latin typeface="+mj-lt"/>
              <a:ea typeface="Gelasio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b="1" dirty="0">
              <a:latin typeface="+mj-lt"/>
              <a:ea typeface="Gelasio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800" b="1" dirty="0">
              <a:latin typeface="+mj-lt"/>
              <a:ea typeface="Gelasio"/>
            </a:endParaRP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A5002B9-380A-D72D-D823-1882AEB05B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1025" b="11025"/>
          <a:stretch>
            <a:fillRect/>
          </a:stretch>
        </p:blipFill>
        <p:spPr>
          <a:xfrm>
            <a:off x="7462741" y="1561215"/>
            <a:ext cx="4517572" cy="3429000"/>
          </a:xfrm>
        </p:spPr>
      </p:pic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002631"/>
            <a:ext cx="6592824" cy="2852737"/>
          </a:xfrm>
        </p:spPr>
        <p:txBody>
          <a:bodyPr/>
          <a:lstStyle/>
          <a:p>
            <a:r>
              <a:rPr lang="en-US" dirty="0"/>
              <a:t>Example of File Handling in Java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013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12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E8ABBC8-0239-453A-4F7C-0EFA5B2F3A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622" r="10622"/>
          <a:stretch>
            <a:fillRect/>
          </a:stretch>
        </p:blipFill>
        <p:spPr>
          <a:xfrm>
            <a:off x="0" y="0"/>
            <a:ext cx="8087304" cy="68580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20FFAC-473E-C326-F013-C025E2DEC5D4}"/>
              </a:ext>
            </a:extLst>
          </p:cNvPr>
          <p:cNvSpPr txBox="1"/>
          <p:nvPr/>
        </p:nvSpPr>
        <p:spPr>
          <a:xfrm>
            <a:off x="648092" y="805053"/>
            <a:ext cx="28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 </a:t>
            </a:r>
            <a:endParaRPr lang="en-IN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33C37-8A64-A136-BB51-46340A05D043}"/>
              </a:ext>
            </a:extLst>
          </p:cNvPr>
          <p:cNvSpPr txBox="1"/>
          <p:nvPr/>
        </p:nvSpPr>
        <p:spPr>
          <a:xfrm>
            <a:off x="785586" y="1349623"/>
            <a:ext cx="5812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Working with the File system</a:t>
            </a:r>
            <a:r>
              <a:rPr lang="en-US" b="1" dirty="0">
                <a:ea typeface="Gelasio" pitchFamily="34" charset="-122"/>
                <a:cs typeface="Gelasio" pitchFamily="34" charset="-120"/>
              </a:rPr>
              <a:t>:</a:t>
            </a:r>
            <a:r>
              <a:rPr lang="en-US" dirty="0">
                <a:ea typeface="Gelasio" pitchFamily="34" charset="-122"/>
                <a:cs typeface="Gelasio" pitchFamily="34" charset="-120"/>
              </a:rPr>
              <a:t> </a:t>
            </a:r>
            <a:r>
              <a:rPr lang="en-US" b="0" i="0" dirty="0">
                <a:effectLst/>
                <a:latin typeface="Söhne"/>
              </a:rPr>
              <a:t>Make a new text file and put information into it using special tools called </a:t>
            </a:r>
            <a:r>
              <a:rPr lang="en-US" b="0" i="0" dirty="0" err="1">
                <a:effectLst/>
                <a:latin typeface="Söhne"/>
              </a:rPr>
              <a:t>WriteStream</a:t>
            </a:r>
            <a:r>
              <a:rPr lang="en-US" b="0" i="0" dirty="0">
                <a:effectLst/>
                <a:latin typeface="Söhne"/>
              </a:rPr>
              <a:t> and </a:t>
            </a:r>
            <a:r>
              <a:rPr lang="en-US" b="0" i="0" dirty="0" err="1">
                <a:effectLst/>
                <a:latin typeface="Söhne"/>
              </a:rPr>
              <a:t>BufferedWriter</a:t>
            </a:r>
            <a:r>
              <a:rPr lang="en-US" b="0" i="0" dirty="0">
                <a:effectLst/>
                <a:latin typeface="Söhne"/>
              </a:rPr>
              <a:t>.</a:t>
            </a:r>
            <a:endParaRPr lang="en-IN" dirty="0">
              <a:latin typeface="Gelasi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5E4A8-0373-4E09-4031-CC2B0283B47D}"/>
              </a:ext>
            </a:extLst>
          </p:cNvPr>
          <p:cNvSpPr txBox="1"/>
          <p:nvPr/>
        </p:nvSpPr>
        <p:spPr>
          <a:xfrm>
            <a:off x="788503" y="2678069"/>
            <a:ext cx="550272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34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Read from a file: 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Read data from an existing text file using a </a:t>
            </a:r>
            <a:r>
              <a:rPr lang="en-US" sz="1800" dirty="0" err="1">
                <a:latin typeface="Gelasio" pitchFamily="34" charset="0"/>
                <a:ea typeface="Gelasio" pitchFamily="34" charset="-122"/>
                <a:cs typeface="Gelasio" pitchFamily="34" charset="-120"/>
              </a:rPr>
              <a:t>FileReader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800" dirty="0" err="1">
                <a:latin typeface="Gelasio" pitchFamily="34" charset="0"/>
                <a:ea typeface="Gelasio" pitchFamily="34" charset="-122"/>
                <a:cs typeface="Gelasio" pitchFamily="34" charset="-120"/>
              </a:rPr>
              <a:t>BufferedReader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objects.</a:t>
            </a:r>
            <a:endParaRPr lang="en-US" sz="1800" dirty="0"/>
          </a:p>
          <a:p>
            <a:pPr marL="0" indent="0" algn="l">
              <a:lnSpc>
                <a:spcPts val="2734"/>
              </a:lnSpc>
              <a:buNone/>
            </a:pP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9D87B4-F5AE-B0A9-AAF7-BA94F8A91D3C}"/>
              </a:ext>
            </a:extLst>
          </p:cNvPr>
          <p:cNvSpPr txBox="1"/>
          <p:nvPr/>
        </p:nvSpPr>
        <p:spPr>
          <a:xfrm>
            <a:off x="804832" y="3717636"/>
            <a:ext cx="5502728" cy="149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34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Copy a File: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Copy an existing file to a new file using </a:t>
            </a:r>
            <a:r>
              <a:rPr lang="en-US" sz="1800" dirty="0" err="1">
                <a:latin typeface="Gelasio" pitchFamily="34" charset="0"/>
                <a:ea typeface="Gelasio" pitchFamily="34" charset="-122"/>
                <a:cs typeface="Gelasio" pitchFamily="34" charset="-120"/>
              </a:rPr>
              <a:t>FileInputStream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800" dirty="0" err="1">
                <a:latin typeface="Gelasio" pitchFamily="34" charset="0"/>
                <a:ea typeface="Gelasio" pitchFamily="34" charset="-122"/>
                <a:cs typeface="Gelasio" pitchFamily="34" charset="-120"/>
              </a:rPr>
              <a:t>FileOutputStream</a:t>
            </a: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and Buffered Input Stream objects.</a:t>
            </a:r>
            <a:endParaRPr lang="en-US" sz="1800" dirty="0"/>
          </a:p>
          <a:p>
            <a:pPr marL="0" indent="0" algn="l">
              <a:lnSpc>
                <a:spcPts val="2734"/>
              </a:lnSpc>
              <a:buNone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1BAF778-08C5-1966-77B4-8AC2831E2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598" r="26598"/>
          <a:stretch>
            <a:fillRect/>
          </a:stretch>
        </p:blipFill>
        <p:spPr>
          <a:xfrm>
            <a:off x="6432054" y="21883"/>
            <a:ext cx="5727700" cy="6858000"/>
          </a:xfrm>
        </p:spPr>
      </p:pic>
    </p:spTree>
    <p:extLst>
      <p:ext uri="{BB962C8B-B14F-4D97-AF65-F5344CB8AC3E}">
        <p14:creationId xmlns:p14="http://schemas.microsoft.com/office/powerpoint/2010/main" val="227760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8343" y="150472"/>
            <a:ext cx="6551271" cy="1932972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69755"/>
            <a:ext cx="5330038" cy="1746504"/>
          </a:xfrm>
        </p:spPr>
        <p:txBody>
          <a:bodyPr/>
          <a:lstStyle/>
          <a:p>
            <a:r>
              <a:rPr lang="en-US" b="1" dirty="0"/>
              <a:t>WRAPPING UP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528" y="2916853"/>
            <a:ext cx="5049510" cy="521208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OOPS in JAVA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D59B2E-A4E3-1B18-0FD9-88355827C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l="44" r="44"/>
          <a:stretch>
            <a:fillRect/>
          </a:stretch>
        </p:blipFill>
        <p:spPr>
          <a:xfrm>
            <a:off x="0" y="0"/>
            <a:ext cx="12192005" cy="6858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EBAF7-FE68-D60C-138C-B59F6C283087}"/>
              </a:ext>
            </a:extLst>
          </p:cNvPr>
          <p:cNvSpPr txBox="1"/>
          <p:nvPr/>
        </p:nvSpPr>
        <p:spPr>
          <a:xfrm>
            <a:off x="1099595" y="3741637"/>
            <a:ext cx="423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Provides an efficient means of structuring large code bases to make it more modular, reusable, and efficient.</a:t>
            </a:r>
            <a:endParaRPr lang="en-US" sz="1800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6C05D-5372-9C05-9CAF-1AB865FE1C73}"/>
              </a:ext>
            </a:extLst>
          </p:cNvPr>
          <p:cNvSpPr txBox="1"/>
          <p:nvPr/>
        </p:nvSpPr>
        <p:spPr>
          <a:xfrm>
            <a:off x="6521330" y="3741637"/>
            <a:ext cx="5007055" cy="149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1800" dirty="0">
                <a:ea typeface="Gelasio" pitchFamily="34" charset="-122"/>
                <a:cs typeface="Gelasio" pitchFamily="34" charset="-120"/>
              </a:rPr>
              <a:t>Enables the efficient handling of data stored in files and the embedding of configuration files in Java applications to store user preferences, layouts, and settings.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74B3D-7324-583E-BDEE-1DC52CAAE785}"/>
              </a:ext>
            </a:extLst>
          </p:cNvPr>
          <p:cNvSpPr txBox="1"/>
          <p:nvPr/>
        </p:nvSpPr>
        <p:spPr>
          <a:xfrm>
            <a:off x="7211028" y="2916853"/>
            <a:ext cx="2983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a typeface="Gelasio" pitchFamily="34" charset="-122"/>
                <a:cs typeface="Gelasio" pitchFamily="34" charset="-120"/>
              </a:rPr>
              <a:t>File handling in Java</a:t>
            </a:r>
            <a:endParaRPr lang="en-US" sz="2800" b="1" dirty="0"/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99" y="3429000"/>
            <a:ext cx="6592824" cy="2852737"/>
          </a:xfrm>
        </p:spPr>
        <p:txBody>
          <a:bodyPr/>
          <a:lstStyle/>
          <a:p>
            <a:r>
              <a:rPr lang="en-US" sz="6600" dirty="0"/>
              <a:t>Overview of OOPS in JAVA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27" y="3013501"/>
            <a:ext cx="6891564" cy="830997"/>
          </a:xfrm>
        </p:spPr>
        <p:txBody>
          <a:bodyPr/>
          <a:lstStyle/>
          <a:p>
            <a:r>
              <a:rPr lang="en-US" b="1" dirty="0"/>
              <a:t> ABSTRACTION                              INHERIATNCE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098" y="3491366"/>
            <a:ext cx="2834640" cy="3368675"/>
          </a:xfrm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Learn how to extract relevant information and discard details that do not contribute to the solution.</a:t>
            </a:r>
            <a:endParaRPr lang="en-US" sz="2400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25284" y="3526064"/>
            <a:ext cx="2834640" cy="3368675"/>
          </a:xfrm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how to define a new class based on an existing class already demonstrated in OOPs.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01825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71" y="3216411"/>
            <a:ext cx="6891564" cy="830997"/>
          </a:xfrm>
        </p:spPr>
        <p:txBody>
          <a:bodyPr/>
          <a:lstStyle/>
          <a:p>
            <a:r>
              <a:rPr lang="en-US" b="1" dirty="0"/>
              <a:t>POLYMORPHISM    	  	ENCAPSULATION 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44" y="3785707"/>
            <a:ext cx="2834640" cy="3368675"/>
          </a:xfrm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Explore the implementation of polymorphism in Java through the use of interfaces and abstract classes.</a:t>
            </a:r>
            <a:endParaRPr lang="en-US" sz="2400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44053" y="3785707"/>
            <a:ext cx="2834640" cy="3368675"/>
          </a:xfrm>
        </p:spPr>
        <p:txBody>
          <a:bodyPr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Encourage modularity and reusability as objects are developed and circulated as classes: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IMPORTANCE OF OOPS IN JAVA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u="sng" dirty="0"/>
              <a:t>Code reusability</a:t>
            </a:r>
          </a:p>
          <a:p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Reduces the burden of creating new code, increasing productivity, and saving time and money.</a:t>
            </a:r>
            <a:endParaRPr lang="en-US" sz="2400" dirty="0"/>
          </a:p>
          <a:p>
            <a:endParaRPr lang="en-US" sz="2800" u="sng" dirty="0"/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Encapsulation</a:t>
            </a:r>
          </a:p>
          <a:p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Protects data and code from external manipulation and decreases errors.</a:t>
            </a:r>
            <a:endParaRPr lang="en-US" sz="2400" dirty="0"/>
          </a:p>
          <a:p>
            <a:endParaRPr lang="en-US" sz="2800" u="sng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u="sng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Modularity </a:t>
            </a:r>
          </a:p>
          <a:p>
            <a:pPr>
              <a:lnSpc>
                <a:spcPts val="2734"/>
              </a:lnSpc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Makes code more readable, easy to understand, debug, maintain, and change.</a:t>
            </a:r>
            <a:endParaRPr lang="en-US" sz="2400" dirty="0"/>
          </a:p>
          <a:p>
            <a:pPr marL="0" indent="0">
              <a:lnSpc>
                <a:spcPts val="2734"/>
              </a:lnSpc>
              <a:buNone/>
            </a:pPr>
            <a:endParaRPr lang="en-US" sz="2800" u="sn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088501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09" y="1015429"/>
            <a:ext cx="10206264" cy="830997"/>
          </a:xfrm>
        </p:spPr>
        <p:txBody>
          <a:bodyPr/>
          <a:lstStyle/>
          <a:p>
            <a:r>
              <a:rPr lang="en-US" sz="3200" b="1" u="sng" dirty="0"/>
              <a:t>Core ideas of OOPS in Java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5014" y="2216666"/>
            <a:ext cx="7315200" cy="1461613"/>
          </a:xfrm>
        </p:spPr>
        <p:txBody>
          <a:bodyPr/>
          <a:lstStyle/>
          <a:p>
            <a:r>
              <a:rPr lang="en-US" sz="2400" dirty="0"/>
              <a:t>Abstraction</a:t>
            </a:r>
          </a:p>
          <a:p>
            <a:r>
              <a:rPr lang="en-US" sz="2400" dirty="0"/>
              <a:t>Inheritance</a:t>
            </a:r>
          </a:p>
          <a:p>
            <a:r>
              <a:rPr lang="en-US" sz="2400" dirty="0"/>
              <a:t>Encapsulation</a:t>
            </a:r>
          </a:p>
          <a:p>
            <a:r>
              <a:rPr lang="en-US" sz="2400" dirty="0"/>
              <a:t>Polymorphisms</a:t>
            </a:r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437843-AF5A-3074-298A-0F4BE73C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C7DEA-EB55-6064-2521-2BBBAC7211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27472F-7907-10F6-C949-A59FDF2B3B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23670-FD29-408E-17A2-34697796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38" y="887396"/>
            <a:ext cx="3205059" cy="2041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53BB0-ED7F-1D85-F887-441042E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13" y="745274"/>
            <a:ext cx="3603547" cy="2239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B720AD-A368-BB86-97C4-E03695C1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" y="3681896"/>
            <a:ext cx="3266823" cy="2391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55601C-A796-944C-C518-B3E85E134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93"/>
          <a:stretch/>
        </p:blipFill>
        <p:spPr>
          <a:xfrm>
            <a:off x="6858713" y="3857663"/>
            <a:ext cx="3910609" cy="2239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BC52C3-5C69-6339-9285-DECEBC5077A2}"/>
              </a:ext>
            </a:extLst>
          </p:cNvPr>
          <p:cNvSpPr txBox="1"/>
          <p:nvPr/>
        </p:nvSpPr>
        <p:spPr>
          <a:xfrm>
            <a:off x="1315609" y="2922642"/>
            <a:ext cx="23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Encapsulation example 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1A986-4E20-085F-5066-C74DE4469971}"/>
              </a:ext>
            </a:extLst>
          </p:cNvPr>
          <p:cNvSpPr txBox="1"/>
          <p:nvPr/>
        </p:nvSpPr>
        <p:spPr>
          <a:xfrm>
            <a:off x="7774373" y="3101273"/>
            <a:ext cx="20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Abstraction Example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14E7C-B76A-381D-8802-EB0850B58C0A}"/>
              </a:ext>
            </a:extLst>
          </p:cNvPr>
          <p:cNvSpPr txBox="1"/>
          <p:nvPr/>
        </p:nvSpPr>
        <p:spPr>
          <a:xfrm>
            <a:off x="7774373" y="5912387"/>
            <a:ext cx="235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Polymorphism example 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06152-77CF-A130-FC48-85F3E4340FAE}"/>
              </a:ext>
            </a:extLst>
          </p:cNvPr>
          <p:cNvSpPr txBox="1"/>
          <p:nvPr/>
        </p:nvSpPr>
        <p:spPr>
          <a:xfrm>
            <a:off x="1493313" y="6075966"/>
            <a:ext cx="21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Inheritance example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002631"/>
            <a:ext cx="6592824" cy="2852737"/>
          </a:xfrm>
        </p:spPr>
        <p:txBody>
          <a:bodyPr/>
          <a:lstStyle/>
          <a:p>
            <a:r>
              <a:rPr lang="en-US" dirty="0"/>
              <a:t>Importance of File Handling in Java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12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E8ABBC8-0239-453A-4F7C-0EFA5B2F3A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622" r="10622"/>
          <a:stretch>
            <a:fillRect/>
          </a:stretch>
        </p:blipFill>
        <p:spPr>
          <a:xfrm>
            <a:off x="0" y="0"/>
            <a:ext cx="8087304" cy="685800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DAE19F5-D248-9848-9865-42ECD0C72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241" r="8241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20FFAC-473E-C326-F013-C025E2DEC5D4}"/>
              </a:ext>
            </a:extLst>
          </p:cNvPr>
          <p:cNvSpPr txBox="1"/>
          <p:nvPr/>
        </p:nvSpPr>
        <p:spPr>
          <a:xfrm>
            <a:off x="648092" y="805053"/>
            <a:ext cx="28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 </a:t>
            </a:r>
            <a:endParaRPr lang="en-IN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33C37-8A64-A136-BB51-46340A05D043}"/>
              </a:ext>
            </a:extLst>
          </p:cNvPr>
          <p:cNvSpPr txBox="1"/>
          <p:nvPr/>
        </p:nvSpPr>
        <p:spPr>
          <a:xfrm>
            <a:off x="785586" y="1754197"/>
            <a:ext cx="581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Gelasio"/>
              </a:rPr>
              <a:t>Data Storage: Enables you to store a lot of data easily and keeps it saved for a long time.</a:t>
            </a:r>
            <a:endParaRPr lang="en-IN" dirty="0">
              <a:latin typeface="Gelasi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5E4A8-0373-4E09-4031-CC2B0283B47D}"/>
              </a:ext>
            </a:extLst>
          </p:cNvPr>
          <p:cNvSpPr txBox="1"/>
          <p:nvPr/>
        </p:nvSpPr>
        <p:spPr>
          <a:xfrm>
            <a:off x="804832" y="2710727"/>
            <a:ext cx="550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Gelasio"/>
              </a:rPr>
              <a:t>Shareable files: Makes it simple to share files between different systems and programs.</a:t>
            </a:r>
            <a:endParaRPr lang="en-IN" dirty="0">
              <a:latin typeface="Gelasi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9D87B4-F5AE-B0A9-AAF7-BA94F8A91D3C}"/>
              </a:ext>
            </a:extLst>
          </p:cNvPr>
          <p:cNvSpPr txBox="1"/>
          <p:nvPr/>
        </p:nvSpPr>
        <p:spPr>
          <a:xfrm>
            <a:off x="804832" y="3717636"/>
            <a:ext cx="550272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34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Configuration management: Helps organize and control settings in a program or system.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win32_updated.potx" id="{A4A0EA2A-97B2-410A-8D7A-6FADB82D2E12}" vid="{BA420F86-D112-4462-A780-945ECA68E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90</TotalTime>
  <Words>607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Corbel</vt:lpstr>
      <vt:lpstr>Gelasio</vt:lpstr>
      <vt:lpstr>Söhne</vt:lpstr>
      <vt:lpstr>Wingdings</vt:lpstr>
      <vt:lpstr>Office Theme</vt:lpstr>
      <vt:lpstr>OOPs Concept and File Handling in Java</vt:lpstr>
      <vt:lpstr>Overview of OOPS in JAVA</vt:lpstr>
      <vt:lpstr> ABSTRACTION                              INHERIATNCE</vt:lpstr>
      <vt:lpstr>POLYMORPHISM        ENCAPSULATION </vt:lpstr>
      <vt:lpstr>IMPORTANCE OF OOPS IN JAVA</vt:lpstr>
      <vt:lpstr>Core ideas of OOPS in Java</vt:lpstr>
      <vt:lpstr> </vt:lpstr>
      <vt:lpstr>Importance of File Handling in Java</vt:lpstr>
      <vt:lpstr>LOREM IPSUM DOLOR SIT AMET, CONSECTETUER ADIPISCING ELIT. 12</vt:lpstr>
      <vt:lpstr>LOREM IPSUM DOLOR SIT AMET, CONSECTETUER ADIPISCING ELIT.9 </vt:lpstr>
      <vt:lpstr>Example of File Handling in Java</vt:lpstr>
      <vt:lpstr>LOREM IPSUM DOLOR SIT AMET, CONSECTETUER ADIPISCING ELIT. 12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OOPs Concept and File Handling in Java</dc:title>
  <dc:creator>Priyanshu Verma</dc:creator>
  <cp:lastModifiedBy>Priyanshu Verma</cp:lastModifiedBy>
  <cp:revision>1</cp:revision>
  <dcterms:created xsi:type="dcterms:W3CDTF">2023-11-21T17:58:49Z</dcterms:created>
  <dcterms:modified xsi:type="dcterms:W3CDTF">2023-11-21T19:29:07Z</dcterms:modified>
</cp:coreProperties>
</file>